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90" r:id="rId3"/>
    <p:sldId id="374" r:id="rId4"/>
    <p:sldId id="410" r:id="rId5"/>
    <p:sldId id="409" r:id="rId6"/>
    <p:sldId id="348" r:id="rId7"/>
    <p:sldId id="402" r:id="rId8"/>
    <p:sldId id="393" r:id="rId9"/>
    <p:sldId id="408" r:id="rId10"/>
    <p:sldId id="405" r:id="rId11"/>
    <p:sldId id="404" r:id="rId12"/>
    <p:sldId id="398" r:id="rId13"/>
    <p:sldId id="406" r:id="rId14"/>
    <p:sldId id="386" r:id="rId15"/>
    <p:sldId id="305" r:id="rId16"/>
  </p:sldIdLst>
  <p:sldSz cx="12192000" cy="6858000"/>
  <p:notesSz cx="12192000" cy="6858000"/>
  <p:custDataLst>
    <p:tags r:id="rId1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2">
          <p15:clr>
            <a:srgbClr val="A4A3A4"/>
          </p15:clr>
        </p15:guide>
        <p15:guide id="2" pos="21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89" autoAdjust="0"/>
  </p:normalViewPr>
  <p:slideViewPr>
    <p:cSldViewPr>
      <p:cViewPr varScale="1">
        <p:scale>
          <a:sx n="92" d="100"/>
          <a:sy n="92" d="100"/>
        </p:scale>
        <p:origin x="84" y="582"/>
      </p:cViewPr>
      <p:guideLst>
        <p:guide orient="horz" pos="2922"/>
        <p:guide pos="21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5A809-1E7C-3AB5-476C-AB88B7508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29C0D98-3E26-EC2C-F3D5-269AF08EBA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0661D6F-409B-D2B7-9C9F-D2662AD5B8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EF40C4-3933-55EA-833C-A4F542F8E8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747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7011B-DF53-A340-CDDA-D27B54C0F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301A40C-3A40-5FE5-F8F5-EE9682371B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DBC45E2-42F5-8724-CFD9-CEF70A4A1C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B560B51-6A53-487F-FB41-6DE37021D5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765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C4DE3-484D-5D20-FBED-F96794EFD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AAF7CAD-2833-7025-F6E2-A4FA2830F9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04434A7-AC0B-7E20-6F4E-BB6713CD65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92189D-E26B-C434-973F-A69EAB077A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575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F5073-E4B4-F146-68C7-A93E3D6DE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7407538-9F64-D9F3-B004-BF89652751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B63D48B-956D-4327-C7C4-A74D866643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C9C20F7-299D-E673-B137-9039F9ABF9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58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47B3F-78ED-606C-80EF-C3BFE4F9C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AFE1680-EA1D-2614-AF69-605F798AA5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696450C-72A5-0F14-05B6-53EB703AF4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7A9E5A3-0768-0501-BDAD-6C595F877E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171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6E41E-5AFD-FB14-FF36-CDB7C0A32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08A6D30-2BD3-B86D-3C27-39CE15EE01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C3FB5D4-B7A5-22F7-7230-CB760B7DF1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BB915CC-5758-E61C-590B-D3B3F23428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020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7BE80-58B4-AE89-D3EA-C8174BA53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E4852AB-66EA-2F88-049D-8186B2EAC0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C12280C-A8E3-53B6-077B-A2C2497717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5BBEA0-2C06-5F2D-9404-99A6EDD958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939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3FBDB-CD3E-0365-065C-AD1B24CD5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D3F96F0-918D-29E6-9FC9-E2187493A9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1DBDB9E-438F-929E-0DF0-0CAA9F79B4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4983C7-765D-AE3F-68B4-6FDA858A21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827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CE223-8155-D3A3-8993-A89F2C390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C7FDF37-D1E9-885F-5EDD-1B298B1AC3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B540339-0CE3-7AB6-23A6-8716838840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AF3E59-94B2-8DA1-7E6F-AA480CC497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559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C042D-20E1-1D68-B881-FC4F0BB6B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A6C0CC7-1641-5D9A-D130-C155FD7A5B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CA8861D-CE56-CFC8-982F-ADE8AF1494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3F9FD2-C7DC-A84C-55CD-A3699EF9CB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659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BF1F5-B13A-856A-F41D-7EE0836BE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1452620-63F1-D05B-1A86-3F46140E6E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9B68450-D152-9546-F035-BBC53C0C83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2DA383-818B-6927-F490-66B86C7DC2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63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4/21/2025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hyperlink" Target="https://github.com/szhang-cityu/GLINT-RU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0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1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2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6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7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25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6.png"/><Relationship Id="rId5" Type="http://schemas.openxmlformats.org/officeDocument/2006/relationships/image" Target="../media/image3.png"/><Relationship Id="rId15" Type="http://schemas.openxmlformats.org/officeDocument/2006/relationships/image" Target="../media/image30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35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3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38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6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-217" y="959709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Jinfei</a:t>
            </a: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Chen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71498" y="1392597"/>
            <a:ext cx="11048747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GLINT-RU: Gated Lightweight Intelligent Recurrent Units for</a:t>
            </a: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Sequential Recommender Systems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676765" y="5227955"/>
            <a:ext cx="198183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KDD</a:t>
            </a:r>
            <a:r>
              <a:rPr lang="en-US" altLang="zh-CN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_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25</a:t>
            </a:r>
            <a:b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</a:b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3E2A33FA-92EB-29DD-B40F-17445C9F367F}"/>
              </a:ext>
            </a:extLst>
          </p:cNvPr>
          <p:cNvSpPr txBox="1"/>
          <p:nvPr/>
        </p:nvSpPr>
        <p:spPr>
          <a:xfrm>
            <a:off x="3963924" y="5074547"/>
            <a:ext cx="62467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hlinkClick r:id="rId17"/>
              </a:rPr>
              <a:t>szhang-cityu</a:t>
            </a:r>
            <a:r>
              <a:rPr lang="en-US" altLang="zh-CN" dirty="0">
                <a:hlinkClick r:id="rId17"/>
              </a:rPr>
              <a:t>/GLINT-RU</a:t>
            </a:r>
            <a:endParaRPr lang="zh-CN" altLang="en-US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0DDA5B6F-BFC0-992D-8567-9A53CDFD151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23615" y="2306998"/>
            <a:ext cx="5790476" cy="25238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493D4-0581-2090-7273-F6FF8AF68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3ABD450-5E18-A972-593D-9304B734F4CB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06357F92-D535-F861-4008-D989B2A4F0BD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EBD7560-717C-E403-93C4-E5D331754051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F7CCE2D-6503-835E-9D06-9D71059EF7EA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5472C6D-9F33-3A4B-4835-02AD599B8A5C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FA7B6CCB-26DC-8A95-4B2F-F5A8FAA2B374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BDCDF8F8-17AF-AEC0-00A9-B8FDAA94EE64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5E3368C1-21A8-5E6E-8F90-E260D9960AAF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209EE5A2-3C4F-E995-6DD6-E841B44AE963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93DCDCA6-297F-BCFA-E66C-4ADDEC6F56CE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3CB184F3-1A4B-98F7-A8A4-81EDD8811AA8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A5DED7F7-FB1C-3B82-7BA6-BA838478C793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20866B5B-A129-E7A9-CB64-46B80467F2FF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E2A5B37C-7AE0-5885-4BC4-FF6777489C0C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785557F7-7684-29BC-C2DE-4585A1BDB086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C748812D-213B-3AE7-F05D-CC932C786102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5A62E4A0-47DD-40B5-C991-C0E008F2E37D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4D100A34-A5FB-A574-ACBF-9AF59188461B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43B97163-7F3F-7F5E-0840-3AE69EEB9ACA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611D86BB-B491-167B-A095-E68F338A618B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36BC6205-308A-B395-57FB-4F44FD8B3574}"/>
              </a:ext>
            </a:extLst>
          </p:cNvPr>
          <p:cNvSpPr txBox="1"/>
          <p:nvPr/>
        </p:nvSpPr>
        <p:spPr>
          <a:xfrm>
            <a:off x="4838699" y="998960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B29025AA-1AE9-A106-C064-9FB888A52D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6400" y="2214148"/>
            <a:ext cx="8061047" cy="242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74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A0E0F-D3FC-6963-4956-60529A2BD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A91D04C-1B83-E712-F7D0-3754EE430791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364AC7E5-AEB8-FDAF-E8C7-A3551F2E0668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8F1B401-E58E-BDC1-3DA7-2E8660721AA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F85812E-E894-41B9-7EF2-E71F1181821F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C891DBEF-9D10-07DA-E616-7B70A7CCF30B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049C4873-592C-1AD5-8884-F89CD56C1D04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0D4A5AC8-4B56-9457-3979-1C126CE3C669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3BB09EB0-654B-F588-8105-630820D8CD69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04C3FE9B-738F-F8FD-798E-10012EF14D49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DA2081E6-561B-0341-E464-2F64A99C0566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0A85ACFC-52E1-59BC-0666-BB633CDAA158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99D9DFE3-E97E-6FDC-EE01-10A93A2AF223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8E969916-BAF9-01BF-E539-20E10B7A6570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8E053D8C-1FE6-A570-A3D8-C97B828FBD32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5D61D2C8-D37B-FBBD-40A1-07EB735381C3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CC9BCAA6-E642-12DF-DDD8-E5E0BFB2A483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2B8C1F1B-5EAF-C601-BB11-90C6E75AE298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F818C1CC-6C9B-E6C0-209C-85A9E0C4D6F2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6B06AF57-5862-C385-669B-8C4E24A70880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A0BDCF56-1A1C-432B-0E40-35C08CC2B2EC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CF565F4B-6F0B-7080-51E1-A1E66D0C1089}"/>
              </a:ext>
            </a:extLst>
          </p:cNvPr>
          <p:cNvSpPr txBox="1"/>
          <p:nvPr/>
        </p:nvSpPr>
        <p:spPr>
          <a:xfrm>
            <a:off x="4838699" y="998960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808C5AE8-EF3F-3677-F79B-309CFA8998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7851" y="1886331"/>
            <a:ext cx="10908285" cy="428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31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E33AF-A9FD-4D9C-0E05-33F4E97BD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12E2B10-AFA2-8497-19AE-C3931503C692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E4FD136A-7471-4FF0-135E-7298CE5B4768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02DB32F3-B77C-3B82-0A36-6A52037757E1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52CA1F0-1C86-B148-536F-5C98C6C13036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FD4F4FC-2A2C-4BB1-C4B0-537484912DC3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7426DB52-0B2E-13ED-B6D3-4D3628E7EC66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486EEA33-0AEC-E138-DC65-5097659256DB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518FF10E-DD7E-CF83-252F-0975E3E9446A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4AA403B8-9B98-78B5-402B-963460D47B0A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E2569F7F-56CE-AFF8-75B8-377132711FF5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151BAA9-9C39-C7D4-6EC5-E444B5CF1E35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C2331F96-29B3-A28F-E48C-123889AE16D8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CEEA40AC-2E61-05B5-3CD6-CD2328C9D15B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086735F4-6F4F-FEDF-3F0C-8B0844D7AEA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DD8B61D9-024B-CDA6-F0F6-0B3E21DD5CCB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30CA2A2E-5C30-44DE-60A3-C7AB0AC7B6D2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3A29E25C-8791-BDEF-5FF2-BC8B9C4EB92F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F9A97882-9FB2-A130-6B39-785E5B8F9D46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28B888C2-2297-CDFC-73EE-2B26A129DE08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08F89C1A-5B28-4807-0196-D082FCBDC9AD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5578ADD5-EBDE-88B7-482C-B4E4B9BFB598}"/>
              </a:ext>
            </a:extLst>
          </p:cNvPr>
          <p:cNvSpPr txBox="1"/>
          <p:nvPr/>
        </p:nvSpPr>
        <p:spPr>
          <a:xfrm>
            <a:off x="4838699" y="9989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A84E75DA-1BD4-7EE2-6D01-2EEF908D5C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894" y="1371600"/>
            <a:ext cx="4110993" cy="506314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A8FBBAF-C599-BD53-221A-F3EE9C49CC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58296" y="2286000"/>
            <a:ext cx="6066667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27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29D26-EF8E-F5DC-3224-FD8A97C74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3C48852-2D31-0D8B-11EA-E31818C85804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0A1DF3C9-92C3-6D8F-08CD-05F658E714BD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0E5F7E9F-2A83-89C1-779E-D19914592C2F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7A18DF4-5A91-5EAD-73A6-7F5744F53C6D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D859C03-4D95-80D0-881B-8347CEFBD3B6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6B902BF7-E4C9-4864-2A6C-B69EB37B515A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6C8C09AC-30B2-9B16-DF5F-4B05102007BD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3B17DD09-51AE-4F54-3391-FC30F735DDBE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3378DCE0-1011-36E6-A694-5713F5F6604F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FAFC5DDD-07D7-CC78-38E6-9881902A8FC9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9D71B84-8E4E-C9B8-B982-7108ADD13DF8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638B655F-B71F-86F3-90BC-06798C045B90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0FF21639-0672-ECBA-FF73-DA341B6160CA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493BA3F1-2A51-FC66-CAF5-1D6021984D29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4E7D9A68-67D0-E1E5-E4DA-C1BB4A7B9FB5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D4AD986F-D41B-964B-FD32-D1EA1E444C14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B3D48596-FAF4-6A6E-401A-37B349EB133F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50034E7E-76ED-CB42-6189-C02EED43DD11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C788B6D7-D786-A6E1-DE72-FCFF6F9DF15A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F371133D-B782-0183-93E8-07A45618C2A8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DFA0D489-F6A8-ABF8-1190-DB5D3E5A67A5}"/>
              </a:ext>
            </a:extLst>
          </p:cNvPr>
          <p:cNvSpPr txBox="1"/>
          <p:nvPr/>
        </p:nvSpPr>
        <p:spPr>
          <a:xfrm>
            <a:off x="4838699" y="9989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E59087D5-1931-820C-E247-6D9F44ECD7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0767" y="1629297"/>
            <a:ext cx="5059655" cy="471982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B8E2086-1240-3B1A-1720-64C76DB62A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48641" y="1751116"/>
            <a:ext cx="6180952" cy="4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11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2BE0D-74B4-C4A7-9947-538E5AF76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EEB3509-5043-C289-1617-394D026F6F7A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91117532-F18A-CCAD-1246-0E150B917CF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DB46239-79FD-9671-C06C-1F478B99935E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6CDF4B6-D569-4685-109F-89643D217E73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A2C78E2-BC7D-4833-D08E-E5413F71073C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AAC16CBC-CBA4-2ACC-A792-570CD46EC082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242D0363-06DD-406C-592F-73A915F4E69E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6CCE494-2A1D-19F3-4638-A4EDC84FCAE6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810186F1-3821-B6CF-E2B2-B1E9E5DDE5C9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31530742-97E7-F035-14A5-44D1AA8F7F6D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3E21B38-60D1-5A3A-BC6B-D71298358660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7D667F48-AB1A-068E-EAE8-5FD60A10FD0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2B7F68B3-1EBE-C55F-2BB7-ED4BDF8FDDAB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A79A026-9BED-F5F7-2D8E-D94FC16DB385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FBD493E6-1913-77D5-BDC6-449B7EC681C7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0BCC1297-21C8-ED5A-6451-5FD6B07D3769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E91988FB-FE42-7B89-31C8-BEFBF7F3AE92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87862B2A-286E-F5FB-AECA-B8F21C29FB3C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CEE18855-666C-6509-B60B-2CFB086C271D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5A35A9BD-574C-4D74-9F10-9DACD0E1B303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BD778542-C269-222D-4BC7-1203A2C7CDD8}"/>
              </a:ext>
            </a:extLst>
          </p:cNvPr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8161BCF7-44CC-797B-CF23-B5B96EE7AC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399" y="2514600"/>
            <a:ext cx="11125200" cy="262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78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D63A28D-CE23-708D-A811-DB2CD61C96AA}"/>
              </a:ext>
            </a:extLst>
          </p:cNvPr>
          <p:cNvSpPr txBox="1"/>
          <p:nvPr/>
        </p:nvSpPr>
        <p:spPr>
          <a:xfrm>
            <a:off x="1428106" y="3244334"/>
            <a:ext cx="9677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dirty="0"/>
              <a:t>Transformer-based models often </a:t>
            </a:r>
            <a:r>
              <a:rPr lang="en-US" altLang="zh-CN" dirty="0" err="1"/>
              <a:t>suf</a:t>
            </a:r>
            <a:r>
              <a:rPr lang="en-US" altLang="zh-CN" dirty="0"/>
              <a:t> fer from high computational costs and slow inference.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F7D75A7-CDBE-45DC-5043-274BB9847F89}"/>
              </a:ext>
            </a:extLst>
          </p:cNvPr>
          <p:cNvSpPr txBox="1"/>
          <p:nvPr/>
        </p:nvSpPr>
        <p:spPr>
          <a:xfrm>
            <a:off x="1113073" y="3660282"/>
            <a:ext cx="1021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Meanwhile, existing efficient SRS approaches struggle to embed high-quality semantic and positional information into latent representations. 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D123B-DE57-8D60-01BB-EB4A9A531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40A9132-F2DB-77F9-14CF-AA5B82543C80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C8E68593-08D4-80AF-98F8-288EBE05A4BF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72170C2-3388-437D-C4D2-20915080B88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15B77CA6-A8A0-1D40-45AE-1F5F545E9525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7EF0B18-337B-FB99-937D-62386EF67D56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24CA7B03-A47F-95ED-C2B9-B3C7783E4818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C5541889-25ED-A51A-84CE-6A24D395F267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A8764211-E884-CB63-DA84-FA5CDD8C6D08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2729DA9A-CE7B-5031-F790-D43B151B735C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D65B41F4-A3D5-2142-8428-AB0BC2BACAD0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03889B49-0739-23BD-2A35-9BEB5EEC92ED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48343D4C-6054-692E-A8DA-80E61E0DD9F8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5925C4E0-18E7-2726-6579-D37E652E54B3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9255F76-C3E1-59E7-8D9D-F293A75EDEFD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01DC5DE9-4C4C-A13F-D605-D6E524E0F8A0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B6216114-1130-0249-5DBE-EA84C578BC7D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E25E7D0F-4E40-38B5-2251-E5BB6DDC67C0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5CF14EF2-FA17-018A-2E69-9C161A1168B3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0E8921AB-5A1F-407B-A461-95A3819D1538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38B69225-4041-97FF-E85A-36E0162CBAEB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12BA93E8-E83E-C6E2-4E14-4601D80E1C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6723" y="3009196"/>
            <a:ext cx="4343400" cy="2856258"/>
          </a:xfrm>
          <a:prstGeom prst="rect">
            <a:avLst/>
          </a:prstGeom>
        </p:spPr>
      </p:pic>
      <p:sp>
        <p:nvSpPr>
          <p:cNvPr id="23" name="object 16">
            <a:extLst>
              <a:ext uri="{FF2B5EF4-FFF2-40B4-BE49-F238E27FC236}">
                <a16:creationId xmlns:a16="http://schemas.microsoft.com/office/drawing/2014/main" id="{622D0910-3079-378A-29E2-56D56E08F05B}"/>
              </a:ext>
            </a:extLst>
          </p:cNvPr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53B39755-BC5B-6C54-7A4A-5248F7CC0F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8022" y="2593648"/>
            <a:ext cx="760565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93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29336-D391-AAF7-0DBC-5923B8422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B345BD7-7CF3-76C3-A765-A441953E8465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AD7914AB-DAE4-5820-ECBE-C913D50E1975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0AF5589D-0C77-4EB1-55D8-2746CF9B1A8B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9495A81-B9D9-47E5-415F-AA47C0D40041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7F67B2D-9CCC-5AAC-D172-96043D1F1EED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86B3653A-AB27-BB35-6805-AB87266F92BF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4AD3144C-65AB-2537-4B9A-6C60B0B71DFE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9E990BC7-8C3E-00FF-FFB5-089D6701395E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0BC9E04D-98C9-E58E-9F55-03C57E94A6FC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2D02784F-5D9D-BBFA-BC86-0CEDC59DDF87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20E29EA-7EFE-7B0D-E5DE-D4F989D6F97F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685FA95A-E93D-572E-C8B4-E6FB54066BDF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68CCBAED-EB62-A559-60F4-278B1A37CA22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B657F38A-44BE-7446-2D8B-DA10FDEF321E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E24DEA8F-ED46-7F51-96AE-A53528C7B0AC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0E53A386-7CBC-EE6F-A95F-F1AB65780E99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4090B654-2F0E-F518-BB6D-F7AA59848776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F7ECDC7C-CA3F-8372-31C2-4AD557F8E831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FB1698FD-0555-E5AE-55DF-4FE84A205914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8278CA11-ED33-8B7B-1559-7FFCF1C2971F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3" name="object 16">
            <a:extLst>
              <a:ext uri="{FF2B5EF4-FFF2-40B4-BE49-F238E27FC236}">
                <a16:creationId xmlns:a16="http://schemas.microsoft.com/office/drawing/2014/main" id="{2BF64019-08E4-9F80-1FA4-575CD189634F}"/>
              </a:ext>
            </a:extLst>
          </p:cNvPr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8AB43638-761A-EDED-9458-73F9CC36D4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0737" y="1678490"/>
            <a:ext cx="11348023" cy="505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FB5B1-EE6F-7C85-E1C4-0A8640B3F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9954C21-380C-E5EE-2D2B-9BF545F58168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3B91649B-FB12-62BB-DD48-159BA819416E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8ADCE87-F35B-2F48-1848-0847009D372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DFF1927-09E1-0842-D8FB-F6B639D623B3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D21B02EA-7967-C4E9-77D9-AB87BBA50D7E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404D60E9-B5BB-3439-48D8-02FC381AFF23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E148EB74-1188-F2A2-852C-4B3FC5510D3D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DA41F3D-4E80-35A1-FFCF-9CC6CF0BB82C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37089D33-F30E-EA82-A0AA-A811BA992785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2960A314-A23D-149E-242C-233EC50EBFB7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E9FCB62B-2EEB-C260-2820-1AEEB635080A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63437874-C1BF-3B0C-B575-9447C6B142B6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AB1225E5-FF7E-089C-B236-A6FC0329A468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DD387616-04F6-B83A-9B84-D28BD26328D3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117BE9D8-2F8C-0424-E86B-8B38AF42D23D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E7CDAF69-5372-9714-192F-A5B5099CF571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67E2F2B5-E56C-A87E-75AB-A0DD04EF853C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7E507566-8558-9B67-7FA3-859668275F07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3AE5A547-671A-BD7B-5EED-E930F0C24623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E54148D7-8C3F-FC49-973D-4EC0237FEE40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054F6B-0A6E-A735-547B-BEB7B5C64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891" y="996430"/>
            <a:ext cx="490061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593491D-4C5F-E191-9388-3E0C482F53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7745" y="5853101"/>
            <a:ext cx="9180952" cy="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87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F72DBD07-EC01-26D9-0D6C-F0A16B357C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1200" y="2092406"/>
            <a:ext cx="4790476" cy="150476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48A5C31-28EE-FB3A-3F81-1F5F7BCEC88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08518" y="4038600"/>
            <a:ext cx="5342857" cy="53333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A561ED7-2327-8306-4E80-2AFB464A40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43600" y="5065320"/>
            <a:ext cx="3771429" cy="41904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077B4AD7-24BC-7C7F-173C-921A37A03F3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43600" y="5492041"/>
            <a:ext cx="4257143" cy="48571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FE2B2A58-2523-38AC-9A0F-28D5A699C20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71600" y="1615178"/>
            <a:ext cx="3733333" cy="45809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8727B-F023-081E-76E3-B3A7E9702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0137217-DD9F-AFC2-6508-45ADA44D0022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DA3D2FA7-F961-E000-1F58-482F3FCC08B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4047CCD-3EB6-D8BD-8B96-55E9E881E5D0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4D96F87-C5F3-E3DE-682C-4A80DD78F613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DA68ADD-E7A7-2727-98A9-A39B57CCEB25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06D83F00-605D-619A-A7BA-C532F07AA73D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6736E184-240E-E146-FCA1-7780EFA4DAFE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365EE77B-7339-46C6-A18F-5BEC4DC4BC06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D6196183-C7B8-2A35-1E2B-4165866C12DF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290F49BD-3BAC-3997-8E20-DDFAA6D3F7EC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C4CB6F1F-219E-B9CE-3F7C-10C09EB46C97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CD7BF6F5-169E-10A5-46D4-84103A855B4F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BF280780-A3EE-F351-9EE2-5D96A80EDD91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8A99E8AE-B447-321D-B991-C0F24A48C0AE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C6A57512-D06F-DBC6-61AC-59AAA8F1E9BC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DA10125C-F58D-EC94-B774-E0AC4E5F6C61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B0A8208A-74B7-585A-EF55-5D2968E6A3FC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D66784A4-203C-3C61-353F-671DD64A4A0F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F8219B06-FB59-C495-1E47-2D1A30EDFA13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1706CCDF-AC00-1842-28B9-D90A8A5B136C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2E99E1F2-759C-E4CD-6053-2ECD3175FCD6}"/>
              </a:ext>
            </a:extLst>
          </p:cNvPr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C5EB47E-934A-347B-940D-A3A1C9D96E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86848" y="2109724"/>
            <a:ext cx="4761905" cy="44761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EDCAAF2-A388-DD7E-4D6C-84D0EAA8F6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04660" y="2867095"/>
            <a:ext cx="5866667" cy="112381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E686DF32-6A28-656A-88ED-700594DD5B5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8000" y="4450602"/>
            <a:ext cx="4171429" cy="37142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BD29119-9D89-3880-6C20-0F7FC189C8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26195" y="4930836"/>
            <a:ext cx="4333333" cy="36190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BA0F4AFD-01B0-AFD1-B333-B5913F561FF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34000" y="5856862"/>
            <a:ext cx="6047619" cy="79047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63CF9EFA-9886-6C02-4B52-3DB3321CF83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3247" y="1495284"/>
            <a:ext cx="4628571" cy="285714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2A30350D-4327-5F4F-2217-C4785680EB7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9088" y="4592951"/>
            <a:ext cx="1133333" cy="2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7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152C0-BEB5-6F44-6FBA-EBD3727A3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63FC975-3AAA-7070-166D-4F76CA6EB532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28D7511E-B755-F748-F023-461EEC9DABD8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203E5BE-38C4-D78C-EDB0-104116626777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8D405AE-9626-4F1E-E7D4-7CA782731BE8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803AE3F-5D28-3D11-3670-12C3636C9E3B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8A5B63FA-F6ED-C6E5-5F8E-70038313A08C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3354B4D4-C8D7-0321-F80E-102852DB2C52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BBA0140-7852-752F-BB4D-C865DA7AAA1D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1C8E1A11-F312-719E-F790-26D79DECF214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DB4CE1E2-E527-2193-7C90-D1493349EC30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1CB9215A-DE24-EE21-215D-FB97C4055C3A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67DADB52-A685-2C73-F346-1DAFBB8C7B5E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AE575904-CB91-2435-DA7A-3C1A1507F634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39C5CCD5-68BD-BBBC-89CE-28801510F994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C6F57A34-6BAD-7697-4A66-23AC8BC82043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F821E5C5-D031-3499-EB8E-D596FC3A4851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55AE3756-E2D9-67CF-F8C5-334E4944117A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B2E0582E-357E-BBDA-C822-D36B85A7DA0A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B580A9A7-F625-F672-FD79-14967F245600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EDF5E3A7-815D-3B76-2B02-23C56AAA27E3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EEEBE247-80C7-8608-9DFA-6A50F93F051A}"/>
              </a:ext>
            </a:extLst>
          </p:cNvPr>
          <p:cNvSpPr txBox="1"/>
          <p:nvPr/>
        </p:nvSpPr>
        <p:spPr>
          <a:xfrm>
            <a:off x="4781550" y="974742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91A6410E-3633-E480-84E6-A140581BA0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8800" y="2590800"/>
            <a:ext cx="5619048" cy="128571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7834A0C-E26B-71DB-A8CD-CF49A45998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11958" y="4274296"/>
            <a:ext cx="5238095" cy="828571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BE2FBD77-F4B8-FA28-75BC-FA0B2A58DEE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4328" y="1261762"/>
            <a:ext cx="3596185" cy="469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84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CDF6E-1856-0517-AC7E-6F05ACE65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8577076-7993-7B2C-197F-3071F44F8217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9745319E-A842-92EC-ED04-D3C15717CE15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C41D422-F126-1919-FF29-39654F9CE869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8093C68-CC6B-E421-34C5-B7AE3589FFD4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FF4D3AE-1E86-EEE9-3CC2-179986D2F369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3353993A-840B-B898-49AA-2834B0D4AC73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6F6CE2B9-DFA0-EBB2-D78F-9264E094D166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F6CCC746-CC1D-AE10-731A-90E353424D3A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87CE8694-5687-8181-CE92-E13FB1C71F00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D59C3949-22A4-DBCF-EBEF-FAC2867D073B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5FBFFD8-50DC-A8E1-8B83-784D86DAD0DC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9136C7C8-0F84-90E0-5F03-7415659D048C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86F39393-31AF-0196-8E95-F0F92788570F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C3CCC0D-BA16-7A94-0591-46CB8E18829B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B317A180-6D16-6D08-085E-252B677AF61D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65697D76-C442-35B6-D7EF-10316E2393FD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EF3FF9B1-9FAD-964A-9739-10DFC30FB86F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5CB1E3BA-4074-6761-85CA-44D7EA09D1D9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34D00C6F-68EC-DB65-A936-D780FF7EF7F4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1535F930-ADCD-8919-A72B-5A6EC18835DD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78E99E47-A4B5-2B23-1A21-C2FF66328224}"/>
              </a:ext>
            </a:extLst>
          </p:cNvPr>
          <p:cNvSpPr txBox="1"/>
          <p:nvPr/>
        </p:nvSpPr>
        <p:spPr>
          <a:xfrm>
            <a:off x="4781550" y="974742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0DEBE9D7-8049-CCFE-B32F-4DDDCDD9C2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3403" y="2667000"/>
            <a:ext cx="5476190" cy="106666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B0A2361-798D-EBC9-BA86-D9786A7A7C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11406" y="3945308"/>
            <a:ext cx="4361905" cy="45714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68E1D82-64FB-D01C-5224-2E334D1A7F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19793" y="1548782"/>
            <a:ext cx="3895238" cy="151428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ECC324A-64BA-BB32-C12E-92311DF0171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7148" y="2285143"/>
            <a:ext cx="2390476" cy="41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799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657</Words>
  <Application>Microsoft Office PowerPoint</Application>
  <PresentationFormat>宽屏</PresentationFormat>
  <Paragraphs>216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Noto Sans Mono CJK HK</vt:lpstr>
      <vt:lpstr>等线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进霏 陈</cp:lastModifiedBy>
  <cp:revision>447</cp:revision>
  <dcterms:created xsi:type="dcterms:W3CDTF">2023-09-17T03:47:00Z</dcterms:created>
  <dcterms:modified xsi:type="dcterms:W3CDTF">2025-04-21T11:55:35Z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2023-08-31T08:00:00Z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2023-09-21T08:00:00Z</vt:filetime>
  </property>
  <property fmtid="{D5CDD505-2E9C-101B-9397-08002B2CF9AE}" pid="5" name="ICV">
    <vt:lpwstr>B57A954737B34707B8BBB756EEE30DB3_13</vt:lpwstr>
  </property>
  <property fmtid="{D5CDD505-2E9C-101B-9397-08002B2CF9AE}" pid="6" name="KSOProductBuildVer">
    <vt:lpwstr>2052-11.1.0.12165</vt:lpwstr>
  </property>
</Properties>
</file>